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21" autoAdjust="0"/>
  </p:normalViewPr>
  <p:slideViewPr>
    <p:cSldViewPr>
      <p:cViewPr varScale="1">
        <p:scale>
          <a:sx n="80" d="100"/>
          <a:sy n="80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48"/>
    </p:cViewPr>
  </p:sorter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1975</TotalTime>
  <Words>2061</Words>
  <Application>Microsoft Office PowerPoint</Application>
  <PresentationFormat>On-screen Show (4:3)</PresentationFormat>
  <Paragraphs>465</Paragraphs>
  <Slides>50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Civic</vt:lpstr>
      <vt:lpstr>DESIGNING QUALITATIVE RESEARCH</vt:lpstr>
      <vt:lpstr>Slide 2</vt:lpstr>
      <vt:lpstr>OVERVIEW</vt:lpstr>
      <vt:lpstr>Slide 4</vt:lpstr>
      <vt:lpstr>WHAT WENT WRONG?</vt:lpstr>
      <vt:lpstr>A QUICK REVIEW</vt:lpstr>
      <vt:lpstr>WHAT IS QUALITATIVE RESEARCH?</vt:lpstr>
      <vt:lpstr>QUALITATIVE RESEARCH</vt:lpstr>
      <vt:lpstr>CHARACTERISTICS</vt:lpstr>
      <vt:lpstr>CHARACTERISTICS (cont.)</vt:lpstr>
      <vt:lpstr>USE QUALITATIVE METHODS…</vt:lpstr>
      <vt:lpstr>USE QUALITATIVE METHODS…</vt:lpstr>
      <vt:lpstr>Slide 13</vt:lpstr>
      <vt:lpstr>Slide 14</vt:lpstr>
      <vt:lpstr>Slide 15</vt:lpstr>
      <vt:lpstr>Slide 16</vt:lpstr>
      <vt:lpstr>Slide 17</vt:lpstr>
      <vt:lpstr>WHERE DO YOU GO  FROM HERE?</vt:lpstr>
      <vt:lpstr>THE PROCESS</vt:lpstr>
      <vt:lpstr>HOW TO DESIGN A STUDY…</vt:lpstr>
      <vt:lpstr>APPROPRIATE SAMPLE DESIGN  DEPENDS ON…</vt:lpstr>
      <vt:lpstr>SAMPLING</vt:lpstr>
      <vt:lpstr>SAMPLE SIZE</vt:lpstr>
      <vt:lpstr>PURPOSEFUL SAMPLING</vt:lpstr>
      <vt:lpstr>PURPOSEFUL SAMPLING</vt:lpstr>
      <vt:lpstr>PURPOSEFUL SAMPLING</vt:lpstr>
      <vt:lpstr>PURPOSEFUL SAMPLING-EXAMPLES</vt:lpstr>
      <vt:lpstr>PURPOSEFUL SAMPLING-EXAMPLES</vt:lpstr>
      <vt:lpstr>SAMPLING EXAMPLES</vt:lpstr>
      <vt:lpstr>HOW TO DESIGN A STUDY…</vt:lpstr>
      <vt:lpstr>METHODS</vt:lpstr>
      <vt:lpstr>SELF-REFLEXIVITY</vt:lpstr>
      <vt:lpstr>RELIABILITY &amp; VALIDITY</vt:lpstr>
      <vt:lpstr>STRATEGIES TO INCREASE TRUSTWORTHINESS</vt:lpstr>
      <vt:lpstr>STRATEGIES TO INCREASE TRUSTWORTHINESS</vt:lpstr>
      <vt:lpstr> TRIANGULATION</vt:lpstr>
      <vt:lpstr>A WORD ABOUT FOCUS GROUPS </vt:lpstr>
      <vt:lpstr>IRB ISSUES</vt:lpstr>
      <vt:lpstr>Slide 39</vt:lpstr>
      <vt:lpstr>HOW TO DESIGN A STUDY…</vt:lpstr>
      <vt:lpstr>DATA ANALYSIS</vt:lpstr>
      <vt:lpstr>DATA ANALYSIS</vt:lpstr>
      <vt:lpstr>Slide 43</vt:lpstr>
      <vt:lpstr>DATA ANALYSIS SOFTWARE</vt:lpstr>
      <vt:lpstr>ESTIMATING TIME FOR ANALYSIS</vt:lpstr>
      <vt:lpstr>TRANSCRIPTION?</vt:lpstr>
      <vt:lpstr>TRANSCRIPTION SERVICES</vt:lpstr>
      <vt:lpstr>REFERENCES</vt:lpstr>
      <vt:lpstr>ACKNOWLEDGEMENTS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mellissa</dc:creator>
  <cp:lastModifiedBy>rfaria</cp:lastModifiedBy>
  <cp:revision>179</cp:revision>
  <dcterms:created xsi:type="dcterms:W3CDTF">2012-11-06T20:06:44Z</dcterms:created>
  <dcterms:modified xsi:type="dcterms:W3CDTF">2013-03-15T14:55:23Z</dcterms:modified>
</cp:coreProperties>
</file>